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34199513" cy="51120675"/>
  <p:notesSz cx="6858000" cy="9144000"/>
  <p:defaultTextStyle>
    <a:defPPr>
      <a:defRPr lang="en-US"/>
    </a:defPPr>
    <a:lvl1pPr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2435718" indent="-1979021"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4873022" indent="-3959628"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7308740" indent="-5938648"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9746043" indent="-7919254" algn="l" defTabSz="2435718" rtl="0" eaLnBrk="0" fontAlgn="base" hangingPunct="0">
      <a:spcBef>
        <a:spcPct val="0"/>
      </a:spcBef>
      <a:spcAft>
        <a:spcPct val="0"/>
      </a:spcAft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3485" algn="l" defTabSz="913394" rtl="0" eaLnBrk="1" latinLnBrk="0" hangingPunct="1"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0182" algn="l" defTabSz="913394" rtl="0" eaLnBrk="1" latinLnBrk="0" hangingPunct="1"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196880" algn="l" defTabSz="913394" rtl="0" eaLnBrk="1" latinLnBrk="0" hangingPunct="1"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3577" algn="l" defTabSz="913394" rtl="0" eaLnBrk="1" latinLnBrk="0" hangingPunct="1">
      <a:defRPr sz="9589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01" userDrawn="1">
          <p15:clr>
            <a:srgbClr val="A4A3A4"/>
          </p15:clr>
        </p15:guide>
        <p15:guide id="2" pos="10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94" autoAdjust="0"/>
    <p:restoredTop sz="94725" autoAdjust="0"/>
  </p:normalViewPr>
  <p:slideViewPr>
    <p:cSldViewPr snapToGrid="0" snapToObjects="1">
      <p:cViewPr varScale="1">
        <p:scale>
          <a:sx n="10" d="100"/>
          <a:sy n="10" d="100"/>
        </p:scale>
        <p:origin x="2292" y="-340"/>
      </p:cViewPr>
      <p:guideLst>
        <p:guide orient="horz" pos="16101"/>
        <p:guide pos="107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B8545-BC56-AE44-93FE-F668060A4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082ED2-1D0A-EB4E-96FC-CABC6BF88F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295B322B-317D-3F46-9F1C-71DBAFCBE700}" type="datetimeFigureOut">
              <a:rPr lang="en-US" altLang="zh-TW"/>
              <a:pPr>
                <a:defRPr/>
              </a:pPr>
              <a:t>1/9/2026</a:t>
            </a:fld>
            <a:endParaRPr lang="en-US" altLang="zh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6F336-8559-A84C-BA6B-FD6B550778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FF465-1376-4049-8C0A-C13C50BB2A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2116BC6-E1CD-0343-9B66-DB91187F02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19A6D022-D9E7-D449-BF38-A65CFD670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715351B-16DB-BF4A-B9C1-37FC337F4E3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525EB48-7CA3-7D42-96F5-6433AB959E01}" type="datetimeFigureOut">
              <a:rPr lang="zh-TW" altLang="en-US"/>
              <a:pPr>
                <a:defRPr/>
              </a:pPr>
              <a:t>2026/1/9</a:t>
            </a:fld>
            <a:endParaRPr lang="zh-TW" altLang="en-US"/>
          </a:p>
        </p:txBody>
      </p:sp>
      <p:sp>
        <p:nvSpPr>
          <p:cNvPr id="4" name="投影片影像版面配置區 3">
            <a:extLst>
              <a:ext uri="{FF2B5EF4-FFF2-40B4-BE49-F238E27FC236}">
                <a16:creationId xmlns:a16="http://schemas.microsoft.com/office/drawing/2014/main" id="{9C177ED0-06C7-D24D-B490-768EB814CC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397125" y="1143000"/>
            <a:ext cx="20637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>
            <a:extLst>
              <a:ext uri="{FF2B5EF4-FFF2-40B4-BE49-F238E27FC236}">
                <a16:creationId xmlns:a16="http://schemas.microsoft.com/office/drawing/2014/main" id="{B724FC5D-B7B5-E946-AF85-52F5FFECB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1AAC95-A871-564C-8F57-D785B960E37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A007756-F638-EC45-A197-CC287DA0EA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kumimoji="1"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D87599A-292B-F948-9E51-F8AE508A4B5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1pPr>
    <a:lvl2pPr marL="456697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2pPr>
    <a:lvl3pPr marL="913394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3pPr>
    <a:lvl4pPr marL="1370091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4pPr>
    <a:lvl5pPr marL="1826788" algn="l" rtl="0" eaLnBrk="0" fontAlgn="base" hangingPunct="0">
      <a:spcBef>
        <a:spcPct val="30000"/>
      </a:spcBef>
      <a:spcAft>
        <a:spcPct val="0"/>
      </a:spcAft>
      <a:defRPr sz="1199" kern="1200">
        <a:solidFill>
          <a:schemeClr val="tx1"/>
        </a:solidFill>
        <a:latin typeface="+mn-lt"/>
        <a:ea typeface="+mn-ea"/>
        <a:cs typeface="+mn-cs"/>
      </a:defRPr>
    </a:lvl5pPr>
    <a:lvl6pPr marL="2283485" algn="l" defTabSz="91339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6pPr>
    <a:lvl7pPr marL="2740182" algn="l" defTabSz="91339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7pPr>
    <a:lvl8pPr marL="3196880" algn="l" defTabSz="91339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8pPr>
    <a:lvl9pPr marL="3653577" algn="l" defTabSz="913394" rtl="0" eaLnBrk="1" latinLnBrk="0" hangingPunct="1">
      <a:defRPr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8098963" y="576900"/>
            <a:ext cx="18000000" cy="66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2"/>
          </p:nvPr>
        </p:nvSpPr>
        <p:spPr>
          <a:xfrm>
            <a:off x="898963" y="9360338"/>
            <a:ext cx="32400000" cy="1620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3"/>
          </p:nvPr>
        </p:nvSpPr>
        <p:spPr>
          <a:xfrm>
            <a:off x="898963" y="26218416"/>
            <a:ext cx="32400000" cy="2268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1781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01" userDrawn="1">
          <p15:clr>
            <a:srgbClr val="FBAE40"/>
          </p15:clr>
        </p15:guide>
        <p15:guide id="2" pos="10771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Bod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7"/>
          <p:cNvSpPr>
            <a:spLocks noGrp="1"/>
          </p:cNvSpPr>
          <p:nvPr>
            <p:ph sz="quarter" idx="15"/>
          </p:nvPr>
        </p:nvSpPr>
        <p:spPr>
          <a:xfrm>
            <a:off x="898963" y="26218416"/>
            <a:ext cx="32400000" cy="226799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5" name="直排內容版面配置區 4"/>
          <p:cNvSpPr>
            <a:spLocks noGrp="1"/>
          </p:cNvSpPr>
          <p:nvPr>
            <p:ph orient="vert" sz="quarter" idx="14"/>
          </p:nvPr>
        </p:nvSpPr>
        <p:spPr>
          <a:xfrm>
            <a:off x="898963" y="9339317"/>
            <a:ext cx="32400000" cy="16200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0"/>
          </p:nvPr>
        </p:nvSpPr>
        <p:spPr>
          <a:xfrm>
            <a:off x="8098963" y="576900"/>
            <a:ext cx="18000000" cy="666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r>
              <a:rPr lang="en-US" altLang="zh-TW" dirty="0"/>
              <a:t>v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25746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01">
          <p15:clr>
            <a:srgbClr val="FBAE40"/>
          </p15:clr>
        </p15:guide>
        <p15:guide id="2" pos="107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301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101">
          <p15:clr>
            <a:srgbClr val="FBAE40"/>
          </p15:clr>
        </p15:guide>
        <p15:guide id="2" pos="107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931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2" r:id="rId2"/>
    <p:sldLayoutId id="214748375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algn="ctr" defTabSz="2438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8800" b="1" dirty="0">
                <a:solidFill>
                  <a:prstClr val="white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Paper Topic</a:t>
            </a:r>
            <a:r>
              <a:rPr lang="zh-TW" altLang="en-US" sz="8800" b="1" dirty="0">
                <a:solidFill>
                  <a:prstClr val="white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altLang="zh-TW" sz="8800" b="1" dirty="0">
                <a:solidFill>
                  <a:prstClr val="white"/>
                </a:solidFill>
                <a:ea typeface="ＭＳ Ｐゴシック" panose="020B0600070205080204" pitchFamily="34" charset="-128"/>
                <a:cs typeface="Times New Roman" panose="02020603050405020304" pitchFamily="18" charset="0"/>
              </a:rPr>
              <a:t>:</a:t>
            </a:r>
          </a:p>
          <a:p>
            <a:pPr marL="0" lvl="0" indent="0" algn="ctr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Co-author(s)</a:t>
            </a:r>
            <a:r>
              <a:rPr kumimoji="1" lang="zh-TW" altLang="en-US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</a:p>
          <a:p>
            <a:pPr marL="0" lvl="0" indent="0" algn="ctr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Affiliation</a:t>
            </a:r>
            <a:r>
              <a:rPr kumimoji="1" lang="zh-TW" altLang="en-US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</a:p>
          <a:p>
            <a:pPr marL="0" lvl="0" indent="0" algn="ctr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Email</a:t>
            </a:r>
            <a:r>
              <a:rPr kumimoji="1" lang="zh-TW" altLang="en-US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kumimoji="1" lang="en-US" altLang="zh-TW" sz="7000" b="1" dirty="0">
                <a:solidFill>
                  <a:prstClr val="white"/>
                </a:solidFill>
                <a:ea typeface="微軟正黑體" panose="020B0604030504040204" pitchFamily="34" charset="-120"/>
                <a:cs typeface="Arial" panose="020B0604020202020204" pitchFamily="34" charset="0"/>
              </a:rPr>
              <a:t>:</a:t>
            </a:r>
            <a:endParaRPr lang="zh-TW" altLang="en-US" sz="7000" b="1" dirty="0">
              <a:solidFill>
                <a:prstClr val="white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zh-TW" sz="8800" dirty="0">
                <a:solidFill>
                  <a:prstClr val="black"/>
                </a:solidFill>
                <a:ea typeface="微軟正黑體" panose="020B0604030504040204" pitchFamily="34" charset="-120"/>
              </a:rPr>
              <a:t>Please put the Paper Topic and Co-author(s) / Affiliation / Email information and corresponding email on the above banner and edit the technical content in the white area.</a:t>
            </a: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1" lang="en-US" altLang="zh-TW" sz="880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zh-TW" sz="8800" dirty="0">
                <a:solidFill>
                  <a:prstClr val="black"/>
                </a:solidFill>
                <a:ea typeface="微軟正黑體" panose="020B0604030504040204" pitchFamily="34" charset="-120"/>
              </a:rPr>
              <a:t>Leave 5cm blank between the content and each border.</a:t>
            </a: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1" lang="en-US" altLang="zh-TW" sz="8800" dirty="0">
              <a:solidFill>
                <a:prstClr val="black"/>
              </a:solidFill>
              <a:ea typeface="微軟正黑體" panose="020B0604030504040204" pitchFamily="34" charset="-120"/>
            </a:endParaRP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zh-TW" sz="8800" dirty="0">
                <a:solidFill>
                  <a:prstClr val="black"/>
                </a:solidFill>
                <a:ea typeface="微軟正黑體" panose="020B0604030504040204" pitchFamily="34" charset="-120"/>
              </a:rPr>
              <a:t>A poster board will be available for your poster presentation. The poster board can accommodate posters in portrait format with a maximum size of </a:t>
            </a:r>
            <a:r>
              <a:rPr kumimoji="1" lang="en-US" altLang="zh-TW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142cm (height)</a:t>
            </a:r>
            <a:r>
              <a:rPr kumimoji="1" lang="zh-TW" altLang="en-US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 </a:t>
            </a:r>
            <a:r>
              <a:rPr kumimoji="1" lang="en-US" altLang="zh-TW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×</a:t>
            </a:r>
            <a:r>
              <a:rPr kumimoji="1" lang="zh-TW" altLang="en-US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 </a:t>
            </a:r>
            <a:r>
              <a:rPr kumimoji="1" lang="en-US" altLang="zh-TW" sz="8800" dirty="0">
                <a:solidFill>
                  <a:srgbClr val="FF0000"/>
                </a:solidFill>
                <a:ea typeface="微軟正黑體" panose="020B0604030504040204" pitchFamily="34" charset="-120"/>
              </a:rPr>
              <a:t>95cm (width).</a:t>
            </a: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endParaRPr kumimoji="1" lang="en-US" altLang="zh-TW" sz="8800" dirty="0">
              <a:solidFill>
                <a:srgbClr val="FF0000"/>
              </a:solidFill>
              <a:ea typeface="微軟正黑體" panose="020B0604030504040204" pitchFamily="34" charset="-120"/>
            </a:endParaRPr>
          </a:p>
          <a:p>
            <a:pPr marL="1371600" lvl="0" indent="-13716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kumimoji="1" lang="en-US" altLang="zh-TW" sz="8800" dirty="0">
                <a:solidFill>
                  <a:prstClr val="black"/>
                </a:solidFill>
                <a:ea typeface="微軟正黑體" panose="020B0604030504040204" pitchFamily="34" charset="-120"/>
              </a:rPr>
              <a:t>Your poster code is marked on the banner of the poster board.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spcAft>
                <a:spcPts val="1200"/>
              </a:spcAft>
              <a:defRPr/>
            </a:pPr>
            <a:r>
              <a:rPr kumimoji="1" lang="en-US" altLang="zh-TW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  <a:t>Notice:</a:t>
            </a:r>
            <a:br>
              <a:rPr kumimoji="1" lang="en-US" altLang="zh-TW" sz="9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微軟正黑體" pitchFamily="34" charset="-120"/>
              </a:rPr>
            </a:br>
            <a:endParaRPr kumimoji="1" lang="en-US" altLang="zh-TW" sz="9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軟正黑體" pitchFamily="34" charset="-120"/>
            </a:endParaRPr>
          </a:p>
          <a:p>
            <a:pPr marL="609600" indent="-6096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600" dirty="0">
                <a:ea typeface="微軟正黑體" pitchFamily="34" charset="-120"/>
              </a:rPr>
              <a:t>Please submit your poster file (in pdf format) before </a:t>
            </a:r>
            <a:r>
              <a:rPr kumimoji="1" lang="en-US" altLang="zh-TW" sz="9600" b="1">
                <a:solidFill>
                  <a:srgbClr val="FF0000"/>
                </a:solidFill>
                <a:ea typeface="微軟正黑體" pitchFamily="34" charset="-120"/>
              </a:rPr>
              <a:t>April 2</a:t>
            </a:r>
            <a:r>
              <a:rPr kumimoji="1" lang="en-US" altLang="zh-TW" sz="9600" b="1" baseline="30000">
                <a:solidFill>
                  <a:srgbClr val="FF0000"/>
                </a:solidFill>
                <a:ea typeface="微軟正黑體" pitchFamily="34" charset="-120"/>
              </a:rPr>
              <a:t>nd</a:t>
            </a:r>
            <a:r>
              <a:rPr kumimoji="1" lang="en-US" altLang="zh-TW" sz="9600" b="1">
                <a:solidFill>
                  <a:srgbClr val="FF0000"/>
                </a:solidFill>
                <a:ea typeface="微軟正黑體" pitchFamily="34" charset="-120"/>
              </a:rPr>
              <a:t>, 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2026</a:t>
            </a:r>
            <a:r>
              <a:rPr kumimoji="1" lang="en-US" altLang="zh-TW" sz="9600" dirty="0">
                <a:solidFill>
                  <a:srgbClr val="FF0000"/>
                </a:solidFill>
                <a:ea typeface="微軟正黑體" pitchFamily="34" charset="-120"/>
              </a:rPr>
              <a:t>.</a:t>
            </a:r>
            <a:r>
              <a:rPr kumimoji="1" lang="en-US" altLang="zh-TW" sz="9600" dirty="0">
                <a:ea typeface="微軟正黑體" pitchFamily="34" charset="-120"/>
              </a:rPr>
              <a:t> </a:t>
            </a:r>
            <a:r>
              <a:rPr kumimoji="1" lang="en-US" altLang="zh-TW" sz="9600" b="1" dirty="0">
                <a:ea typeface="微軟正黑體" pitchFamily="34" charset="-120"/>
              </a:rPr>
              <a:t>The secretariat will print and post your poster in the session room.</a:t>
            </a:r>
            <a:br>
              <a:rPr kumimoji="1" lang="en-US" altLang="zh-TW" sz="9600" b="1" dirty="0">
                <a:ea typeface="微軟正黑體" pitchFamily="34" charset="-120"/>
              </a:rPr>
            </a:br>
            <a:endParaRPr kumimoji="1" lang="en-US" altLang="zh-TW" sz="9600" b="1" dirty="0">
              <a:ea typeface="微軟正黑體" pitchFamily="34" charset="-120"/>
            </a:endParaRPr>
          </a:p>
          <a:p>
            <a:pPr marL="609600" indent="-6096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600" dirty="0">
                <a:ea typeface="微軟正黑體" pitchFamily="34" charset="-120"/>
              </a:rPr>
              <a:t> The Interactive Paper Session will be held on 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April 14</a:t>
            </a:r>
            <a:r>
              <a:rPr kumimoji="1" lang="en-US" altLang="zh-TW" sz="9600" b="1" baseline="30000" dirty="0">
                <a:solidFill>
                  <a:srgbClr val="FF0000"/>
                </a:solidFill>
                <a:ea typeface="微軟正黑體" pitchFamily="34" charset="-120"/>
              </a:rPr>
              <a:t>th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 </a:t>
            </a:r>
            <a:r>
              <a:rPr kumimoji="1" lang="en-US" altLang="zh-TW" sz="9600" dirty="0">
                <a:ea typeface="微軟正黑體" pitchFamily="34" charset="-120"/>
              </a:rPr>
              <a:t>, from 12:50 to 17:00</a:t>
            </a:r>
            <a:r>
              <a:rPr kumimoji="1" lang="en-US" altLang="zh-TW" sz="9600" dirty="0">
                <a:solidFill>
                  <a:srgbClr val="FF0000"/>
                </a:solidFill>
                <a:ea typeface="微軟正黑體" pitchFamily="34" charset="-120"/>
              </a:rPr>
              <a:t> 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at Ballroom D (11F) </a:t>
            </a:r>
            <a:r>
              <a:rPr kumimoji="1" lang="en-US" altLang="zh-TW" sz="9600" dirty="0">
                <a:ea typeface="微軟正黑體" pitchFamily="34" charset="-120"/>
              </a:rPr>
              <a:t>of the Ambassador Hotel Hsinchu. </a:t>
            </a:r>
            <a:br>
              <a:rPr kumimoji="1" lang="en-US" altLang="zh-TW" sz="9600" dirty="0">
                <a:ea typeface="微軟正黑體" pitchFamily="34" charset="-120"/>
              </a:rPr>
            </a:br>
            <a:endParaRPr kumimoji="1" lang="en-US" altLang="zh-TW" sz="9600" dirty="0">
              <a:ea typeface="微軟正黑體" pitchFamily="34" charset="-120"/>
            </a:endParaRPr>
          </a:p>
          <a:p>
            <a:pPr marL="609600" indent="-6096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600" b="1" dirty="0">
                <a:ea typeface="微軟正黑體" pitchFamily="34" charset="-120"/>
              </a:rPr>
              <a:t> Authors are requested to stay at the poster display area from </a:t>
            </a:r>
            <a:r>
              <a:rPr kumimoji="1" lang="en-US" altLang="zh-TW" sz="9600" b="1" dirty="0">
                <a:solidFill>
                  <a:srgbClr val="FF0000"/>
                </a:solidFill>
                <a:ea typeface="微軟正黑體" pitchFamily="34" charset="-120"/>
              </a:rPr>
              <a:t>12:50 to 13:40 </a:t>
            </a:r>
            <a:r>
              <a:rPr kumimoji="1" lang="en-US" altLang="zh-TW" sz="9600" b="1" dirty="0">
                <a:ea typeface="微軟正黑體" pitchFamily="34" charset="-120"/>
              </a:rPr>
              <a:t>for opinion exchanges with audience.</a:t>
            </a:r>
            <a:r>
              <a:rPr kumimoji="1" lang="en-US" altLang="zh-TW" sz="9600" dirty="0">
                <a:ea typeface="微軟正黑體" pitchFamily="34" charset="-120"/>
              </a:rPr>
              <a:t> </a:t>
            </a:r>
            <a:r>
              <a:rPr kumimoji="1" lang="en-US" altLang="zh-TW" sz="9600" b="1" dirty="0">
                <a:ea typeface="微軟正黑體" pitchFamily="34" charset="-120"/>
              </a:rPr>
              <a:t>Presenters need to stand by at 12:40 in the session room.</a:t>
            </a:r>
            <a:br>
              <a:rPr kumimoji="1" lang="en-US" altLang="zh-TW" sz="9600" b="1" dirty="0">
                <a:ea typeface="微軟正黑體" pitchFamily="34" charset="-120"/>
              </a:rPr>
            </a:br>
            <a:endParaRPr kumimoji="1" lang="en-US" altLang="zh-TW" sz="9600" b="1" dirty="0">
              <a:ea typeface="微軟正黑體" pitchFamily="34" charset="-120"/>
            </a:endParaRPr>
          </a:p>
          <a:p>
            <a:pPr marL="609600" indent="-609600">
              <a:spcAft>
                <a:spcPts val="1200"/>
              </a:spcAft>
              <a:buFontTx/>
              <a:buChar char="•"/>
              <a:defRPr/>
            </a:pPr>
            <a:r>
              <a:rPr kumimoji="1" lang="en-US" altLang="zh-TW" sz="9600" b="1" dirty="0">
                <a:ea typeface="微軟正黑體" pitchFamily="34" charset="-120"/>
              </a:rPr>
              <a:t> </a:t>
            </a:r>
            <a:r>
              <a:rPr kumimoji="1" lang="en-US" altLang="zh-TW" sz="9600" dirty="0">
                <a:ea typeface="微軟正黑體" pitchFamily="34" charset="-120"/>
              </a:rPr>
              <a:t>Authors are able to take away his/her own poster after the poster session (17:00).</a:t>
            </a:r>
            <a:endParaRPr kumimoji="1" lang="en-US" altLang="zh-TW" sz="9600" b="1" dirty="0"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605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lvl="0" indent="0" defTabSz="2438400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zh-TW" sz="24000" b="1" dirty="0">
                <a:solidFill>
                  <a:prstClr val="white"/>
                </a:solidFill>
                <a:ea typeface="ＭＳ Ｐゴシック" panose="020B0600070205080204" pitchFamily="34" charset="-128"/>
              </a:rPr>
              <a:t>Fonts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Use Arial Bold font</a:t>
            </a:r>
          </a:p>
          <a:p>
            <a:pPr lvl="1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Some fonts project poorly </a:t>
            </a:r>
          </a:p>
          <a:p>
            <a:pPr lvl="2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Times</a:t>
            </a:r>
          </a:p>
          <a:p>
            <a:pPr lvl="2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Bookman</a:t>
            </a:r>
          </a:p>
          <a:p>
            <a:pPr lvl="2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Americana</a:t>
            </a:r>
          </a:p>
          <a:p>
            <a:pPr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Use as large a font as possible </a:t>
            </a:r>
          </a:p>
          <a:p>
            <a:pPr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Main text lines: 96 point</a:t>
            </a:r>
          </a:p>
          <a:p>
            <a:pPr lvl="1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Secondary lines: 60 point</a:t>
            </a:r>
          </a:p>
          <a:p>
            <a:pPr lvl="2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Smallest text lines: 36 point</a:t>
            </a:r>
          </a:p>
          <a:p>
            <a:pPr lvl="3" defTabSz="2438400" eaLnBrk="0" fontAlgn="base" hangingPunct="0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96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Anything below 36 is too small (e.g. 36 point)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181423"/>
      </p:ext>
    </p:extLst>
  </p:cSld>
  <p:clrMapOvr>
    <a:masterClrMapping/>
  </p:clrMapOvr>
</p:sld>
</file>

<file path=ppt/theme/theme1.xml><?xml version="1.0" encoding="utf-8"?>
<a:theme xmlns:a="http://schemas.openxmlformats.org/drawingml/2006/main" name="Poster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932</TotalTime>
  <Words>269</Words>
  <Application>Microsoft Office PowerPoint</Application>
  <PresentationFormat>自訂</PresentationFormat>
  <Paragraphs>27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5" baseType="lpstr">
      <vt:lpstr>Arial</vt:lpstr>
      <vt:lpstr>Calibri</vt:lpstr>
      <vt:lpstr>Poster Template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李百祥</dc:creator>
  <cp:lastModifiedBy>江筱萍</cp:lastModifiedBy>
  <cp:revision>43</cp:revision>
  <dcterms:created xsi:type="dcterms:W3CDTF">2015-08-14T12:23:34Z</dcterms:created>
  <dcterms:modified xsi:type="dcterms:W3CDTF">2026-01-09T11:38:45Z</dcterms:modified>
</cp:coreProperties>
</file>