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41" d="100"/>
          <a:sy n="141" d="100"/>
        </p:scale>
        <p:origin x="7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B81E5-3EC1-F94B-B64F-4E19DCF5DE9D}" type="datetimeFigureOut">
              <a:rPr kumimoji="1" lang="zh-TW" altLang="en-US" smtClean="0"/>
              <a:t>2023/9/19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C9521-6652-8344-BB85-3C49C2839B6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97992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C9521-6652-8344-BB85-3C49C2839B60}" type="slidenum">
              <a:rPr kumimoji="1" lang="zh-TW" altLang="en-US" smtClean="0"/>
              <a:t>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87725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883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60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1E718E0B-ACB5-249E-B6DC-212702D732E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17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0FEB34C4-8FDF-C998-5F90-4F98ECDDA6F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投影片編號版面配置區 5">
            <a:extLst>
              <a:ext uri="{FF2B5EF4-FFF2-40B4-BE49-F238E27FC236}">
                <a16:creationId xmlns:a16="http://schemas.microsoft.com/office/drawing/2014/main" id="{1C58A286-53C3-2E4D-A382-F76A6D96DBFB}"/>
              </a:ext>
            </a:extLst>
          </p:cNvPr>
          <p:cNvSpPr txBox="1">
            <a:spLocks/>
          </p:cNvSpPr>
          <p:nvPr userDrawn="1"/>
        </p:nvSpPr>
        <p:spPr>
          <a:xfrm>
            <a:off x="6610350" y="4845322"/>
            <a:ext cx="2057400" cy="2746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1C6A6A8-F942-BA4B-AE71-91B9516EA109}" type="slidenum">
              <a:rPr kumimoji="1" lang="zh-TW" altLang="en-US" sz="1400" b="0" i="0" smtClean="0">
                <a:solidFill>
                  <a:schemeClr val="bg1"/>
                </a:solidFill>
                <a:latin typeface="Helvetica Condensed Light" pitchFamily="2" charset="0"/>
              </a:rPr>
              <a:pPr algn="r"/>
              <a:t>‹#›</a:t>
            </a:fld>
            <a:endParaRPr kumimoji="1" lang="zh-TW" altLang="en-US" sz="1400" b="0" i="0" dirty="0">
              <a:solidFill>
                <a:schemeClr val="bg1"/>
              </a:solidFill>
              <a:latin typeface="Helvetica Condensed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13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47D6BBA8-CA90-F143-BA89-645B9B31B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8054" y="1529052"/>
            <a:ext cx="65532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GB" altLang="zh-TW" sz="4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Enter Presentation Title </a:t>
            </a:r>
            <a:br>
              <a:rPr lang="en-GB" altLang="zh-TW" sz="4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</a:br>
            <a:r>
              <a:rPr lang="en-GB" altLang="zh-TW" sz="4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Space for Second Line</a:t>
            </a:r>
            <a:endParaRPr lang="en-US" altLang="zh-TW" sz="4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8F15603-E6DE-D141-8F4C-DD358C3BE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8054" y="3545177"/>
            <a:ext cx="6553200" cy="1150938"/>
          </a:xfrm>
          <a:prstGeom prst="rect">
            <a:avLst/>
          </a:prstGeo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zh-TW" sz="22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Speaker First and Last Name</a:t>
            </a:r>
          </a:p>
          <a:p>
            <a:pPr>
              <a:defRPr/>
            </a:pPr>
            <a:r>
              <a:rPr lang="en-GB" altLang="zh-TW" sz="22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Title</a:t>
            </a:r>
          </a:p>
          <a:p>
            <a:pPr>
              <a:defRPr/>
            </a:pPr>
            <a:r>
              <a:rPr lang="en-GB" altLang="zh-TW" sz="22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Affiliation</a:t>
            </a:r>
            <a:endParaRPr lang="en-US" altLang="zh-TW" sz="2200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9983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>
            <a:extLst>
              <a:ext uri="{FF2B5EF4-FFF2-40B4-BE49-F238E27FC236}">
                <a16:creationId xmlns:a16="http://schemas.microsoft.com/office/drawing/2014/main" id="{A18329D9-A4A5-AD41-B68D-8F077B15F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5040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TW" sz="32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Page Setup</a:t>
            </a:r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9FF932B7-F9D0-FC42-8E85-CB9AB95B7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7704137" cy="24479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l"/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Leave 1” or 2cm margin on all sides</a:t>
            </a:r>
          </a:p>
          <a:p>
            <a:pPr>
              <a:buFont typeface="Wingdings" charset="2"/>
              <a:buChar char="l"/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All pages should be in horizontal (Landscape) format, not vertical</a:t>
            </a:r>
          </a:p>
          <a:p>
            <a:pPr>
              <a:buFont typeface="Wingdings" charset="2"/>
              <a:buChar char="l"/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No logos are permitted except on the title page</a:t>
            </a:r>
            <a:endParaRPr lang="en-US" altLang="zh-TW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888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D8DF6CF1-5DC4-E74F-AECF-0A5A79752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7653337" cy="3313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Use Arial Bold font</a:t>
            </a:r>
          </a:p>
          <a:p>
            <a:pPr lvl="1"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Some fonts project poorly 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Times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Bookman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Americana</a:t>
            </a:r>
          </a:p>
          <a:p>
            <a:pPr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Use as large a font as possible </a:t>
            </a:r>
          </a:p>
          <a:p>
            <a:pPr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Main text lines: 24 point</a:t>
            </a:r>
          </a:p>
          <a:p>
            <a:pPr lvl="1"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Secondary lines: 18 point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Smallest text lines: 14 point</a:t>
            </a:r>
          </a:p>
          <a:p>
            <a:pPr lvl="3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 Anything below 14 is too small (e.g. 14 point)</a:t>
            </a:r>
            <a:endParaRPr lang="en-US" altLang="zh-TW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 Box 15">
            <a:extLst>
              <a:ext uri="{FF2B5EF4-FFF2-40B4-BE49-F238E27FC236}">
                <a16:creationId xmlns:a16="http://schemas.microsoft.com/office/drawing/2014/main" id="{7E4F9419-B992-9D4E-94BA-B143AB92E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5040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TW" sz="32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Fonts</a:t>
            </a:r>
          </a:p>
        </p:txBody>
      </p:sp>
    </p:spTree>
    <p:extLst>
      <p:ext uri="{BB962C8B-B14F-4D97-AF65-F5344CB8AC3E}">
        <p14:creationId xmlns:p14="http://schemas.microsoft.com/office/powerpoint/2010/main" val="1386683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828E056D-2CD9-A143-8E95-BA1279774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6788150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zh-TW" b="1" dirty="0">
                <a:solidFill>
                  <a:schemeClr val="accent5">
                    <a:lumMod val="75000"/>
                  </a:schemeClr>
                </a:solidFill>
              </a:rPr>
              <a:t>Saving Your File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B978A98-F684-534C-AD13-F1BEBDFA0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7632700" cy="23764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Save your file with the name pattern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SP_presenter_n.ppt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  S: Session number (T1, T2, T3…),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  P: Paper number, n: Version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  Example: T11_Smith Wang_1.ppt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  (the session and paper numbers can be found from the Program section of conference website)</a:t>
            </a:r>
            <a:endParaRPr lang="en-US" altLang="zh-TW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021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828E056D-2CD9-A143-8E95-BA1279774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6788150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zh-TW" b="1" dirty="0">
                <a:solidFill>
                  <a:schemeClr val="accent5">
                    <a:lumMod val="75000"/>
                  </a:schemeClr>
                </a:solidFill>
              </a:rPr>
              <a:t>Copyright Notice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B978A98-F684-534C-AD13-F1BEBDFA0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7632700" cy="23764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Please do not copy, download or disseminate any copyrighted content of </a:t>
            </a: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the 2024 </a:t>
            </a: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International VLSI Symposium on Technology, Systems and Applications (VLSI TSA) without written consent from all speakers.</a:t>
            </a:r>
          </a:p>
        </p:txBody>
      </p:sp>
    </p:spTree>
    <p:extLst>
      <p:ext uri="{BB962C8B-B14F-4D97-AF65-F5344CB8AC3E}">
        <p14:creationId xmlns:p14="http://schemas.microsoft.com/office/powerpoint/2010/main" val="3546076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205</Words>
  <Application>Microsoft Office PowerPoint</Application>
  <PresentationFormat>如螢幕大小 (16:9)</PresentationFormat>
  <Paragraphs>29</Paragraphs>
  <Slides>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Helvetica Condensed Light</vt:lpstr>
      <vt:lpstr>Arial</vt:lpstr>
      <vt:lpstr>Calibri</vt:lpstr>
      <vt:lpstr>Calibri Light</vt:lpstr>
      <vt:lpstr>Wingdings</vt:lpstr>
      <vt:lpstr>Office 佈景主題</vt:lpstr>
      <vt:lpstr>自訂設計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ablee</dc:creator>
  <cp:lastModifiedBy>ITRI2021</cp:lastModifiedBy>
  <cp:revision>17</cp:revision>
  <dcterms:created xsi:type="dcterms:W3CDTF">2021-07-12T07:48:51Z</dcterms:created>
  <dcterms:modified xsi:type="dcterms:W3CDTF">2023-09-19T04:10:16Z</dcterms:modified>
</cp:coreProperties>
</file>