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B81E5-3EC1-F94B-B64F-4E19DCF5DE9D}" type="datetimeFigureOut">
              <a:rPr kumimoji="1" lang="zh-TW" altLang="en-US" smtClean="0"/>
              <a:t>2024/2/17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C9521-6652-8344-BB85-3C49C2839B6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97992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C9521-6652-8344-BB85-3C49C2839B60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772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E718E0B-ACB5-249E-B6DC-212702D732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</a:t>
            </a: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the 2024 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 VLSI Symposium on Technology, Systems and Applications (VLSI TSA) without written consent from all speakers.</a:t>
            </a:r>
          </a:p>
        </p:txBody>
      </p:sp>
    </p:spTree>
    <p:extLst>
      <p:ext uri="{BB962C8B-B14F-4D97-AF65-F5344CB8AC3E}">
        <p14:creationId xmlns:p14="http://schemas.microsoft.com/office/powerpoint/2010/main" val="354607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191</Words>
  <Application>Microsoft Office PowerPoint</Application>
  <PresentationFormat>如螢幕大小 (16:9)</PresentationFormat>
  <Paragraphs>29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Helvetica Condensed Light</vt:lpstr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Administrator</cp:lastModifiedBy>
  <cp:revision>17</cp:revision>
  <dcterms:created xsi:type="dcterms:W3CDTF">2021-07-12T07:48:51Z</dcterms:created>
  <dcterms:modified xsi:type="dcterms:W3CDTF">2024-02-17T04:09:32Z</dcterms:modified>
</cp:coreProperties>
</file>